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42" r:id="rId12"/>
    <p:sldId id="34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8" autoAdjust="0"/>
    <p:restoredTop sz="86948" autoAdjust="0"/>
  </p:normalViewPr>
  <p:slideViewPr>
    <p:cSldViewPr snapToGrid="0">
      <p:cViewPr varScale="1">
        <p:scale>
          <a:sx n="104" d="100"/>
          <a:sy n="104" d="100"/>
        </p:scale>
        <p:origin x="208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Simplify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Simplify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for Navigation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Map Matching + HMM &#10;Input: 01, 02, 03, 04, 05 &#10;03 &#10;02 &#10;RI &#10;01 &#10;05 &#10;04 ">
            <a:extLst>
              <a:ext uri="{FF2B5EF4-FFF2-40B4-BE49-F238E27FC236}">
                <a16:creationId xmlns:a16="http://schemas.microsoft.com/office/drawing/2014/main" id="{BA95818F-757C-3A46-91AD-6081521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067" y="0"/>
            <a:ext cx="609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p Matching + HMM: Candidate Selection &#10;05 &#10;04 &#10;03 &#10;02 &#10;RI &#10;01 ">
            <a:extLst>
              <a:ext uri="{FF2B5EF4-FFF2-40B4-BE49-F238E27FC236}">
                <a16:creationId xmlns:a16="http://schemas.microsoft.com/office/drawing/2014/main" id="{91624374-732A-5740-BD2B-31CB9D72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71" y="3375871"/>
            <a:ext cx="555172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148A1D4-913D-674A-A67C-D1CA96386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587" y="21620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2021250"/>
            <a:ext cx="4280673" cy="4155713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8CB90270-C02D-2344-B3E9-642F96FE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62" y="1027907"/>
            <a:ext cx="6297416" cy="25819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2E183-6D0B-4243-B391-3E64A7A5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26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8EA27137-2676-CD41-A81A-6D85E80447B4}" type="datetime1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4/1/19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62" y="3652538"/>
            <a:ext cx="6195287" cy="2493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636" y="6199589"/>
            <a:ext cx="6153989" cy="711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C7969-2D67-C949-97BF-7FF30925C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891" y="114819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when the map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76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What/How/Why/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537201" y="5057204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Sparseness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 GPS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Wrong map data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6" y="2010601"/>
            <a:ext cx="3577212" cy="18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64" y="1813154"/>
            <a:ext cx="3144275" cy="258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393" y="1813154"/>
            <a:ext cx="3556585" cy="24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11" y="2841287"/>
            <a:ext cx="5553848" cy="228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8761122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528408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98" y="794402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AF6B7-3B2A-0C46-A6A5-11A586E2B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820" y="3376852"/>
            <a:ext cx="23293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85F65-6F55-9546-AE87-E892F0FEE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962" y="1428095"/>
            <a:ext cx="4906588" cy="40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F2AF07-BA3B-1648-B161-946C4938C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915" y="952945"/>
            <a:ext cx="4906588" cy="2257029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4DA052A-39E5-6C44-8054-D6280FC708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4928" r="7318" b="-4"/>
          <a:stretch/>
        </p:blipFill>
        <p:spPr>
          <a:xfrm>
            <a:off x="6339737" y="3904467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96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2CE249-196C-6B4E-93AF-B1EA6EBA70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l="4928" r="7318" b="-4"/>
          <a:stretch/>
        </p:blipFill>
        <p:spPr>
          <a:xfrm>
            <a:off x="5609540" y="1873306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28282E-4F87-6D4D-8764-FF93D6B3BB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r="5" b="13063"/>
          <a:stretch/>
        </p:blipFill>
        <p:spPr>
          <a:xfrm>
            <a:off x="7729859" y="3609100"/>
            <a:ext cx="2546666" cy="2158760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15617</TotalTime>
  <Words>236</Words>
  <Application>Microsoft Macintosh PowerPoint</Application>
  <PresentationFormat>Widescreen</PresentationFormat>
  <Paragraphs>77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AmazonEmberLight</vt:lpstr>
      <vt:lpstr>Calibri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TelenavTemplate2016</vt:lpstr>
      <vt:lpstr>Open Source for Navigation</vt:lpstr>
      <vt:lpstr>Map Matching when the map is wrong</vt:lpstr>
      <vt:lpstr>Offline Map Matching</vt:lpstr>
      <vt:lpstr>Offline Map Matching</vt:lpstr>
      <vt:lpstr>Offline Map Matching</vt:lpstr>
      <vt:lpstr>Map Matching logic</vt:lpstr>
      <vt:lpstr>Map Matching logic</vt:lpstr>
      <vt:lpstr>Map Matching logic</vt:lpstr>
      <vt:lpstr>Map Matching logic</vt:lpstr>
      <vt:lpstr>Map Matching logic</vt:lpstr>
      <vt:lpstr>Map Matching logic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167</cp:revision>
  <dcterms:created xsi:type="dcterms:W3CDTF">2016-03-10T22:43:14Z</dcterms:created>
  <dcterms:modified xsi:type="dcterms:W3CDTF">2019-04-02T00:42:25Z</dcterms:modified>
</cp:coreProperties>
</file>